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B760-C398-4EFE-AEFC-B5857C41B8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1D63-4D28-4C37-B0E9-D13BA817A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27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B760-C398-4EFE-AEFC-B5857C41B8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1D63-4D28-4C37-B0E9-D13BA817A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4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B760-C398-4EFE-AEFC-B5857C41B8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1D63-4D28-4C37-B0E9-D13BA817A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87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B760-C398-4EFE-AEFC-B5857C41B8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1D63-4D28-4C37-B0E9-D13BA817A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B760-C398-4EFE-AEFC-B5857C41B8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1D63-4D28-4C37-B0E9-D13BA817A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95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B760-C398-4EFE-AEFC-B5857C41B8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1D63-4D28-4C37-B0E9-D13BA817A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0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B760-C398-4EFE-AEFC-B5857C41B8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1D63-4D28-4C37-B0E9-D13BA817A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0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B760-C398-4EFE-AEFC-B5857C41B8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1D63-4D28-4C37-B0E9-D13BA817A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2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B760-C398-4EFE-AEFC-B5857C41B8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1D63-4D28-4C37-B0E9-D13BA817A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9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B760-C398-4EFE-AEFC-B5857C41B8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1D63-4D28-4C37-B0E9-D13BA817A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3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B760-C398-4EFE-AEFC-B5857C41B8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1D63-4D28-4C37-B0E9-D13BA817A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65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6B760-C398-4EFE-AEFC-B5857C41B80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A1D63-4D28-4C37-B0E9-D13BA817A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6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Autofit/>
          </a:bodyPr>
          <a:lstStyle/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685800"/>
            <a:ext cx="32766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u="sng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i="1" dirty="0" err="1" smtClean="0">
                <a:ln>
                  <a:solidFill>
                    <a:srgbClr val="FF0000"/>
                  </a:solidFill>
                </a:ln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i="1" dirty="0" smtClean="0">
                <a:ln>
                  <a:solidFill>
                    <a:srgbClr val="FF0000"/>
                  </a:solidFill>
                </a:ln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>
                  <a:solidFill>
                    <a:srgbClr val="FF0000"/>
                  </a:solidFill>
                </a:ln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i="1" dirty="0" smtClean="0">
                <a:ln>
                  <a:solidFill>
                    <a:srgbClr val="FF0000"/>
                  </a:solidFill>
                </a:ln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i="1" dirty="0">
              <a:ln>
                <a:solidFill>
                  <a:srgbClr val="FF0000"/>
                </a:solidFill>
              </a:ln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57300" y="3650674"/>
            <a:ext cx="241935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b) 24686; 24687; 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2611582"/>
            <a:ext cx="2438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a) 3897; 3898; 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1676400"/>
            <a:ext cx="59817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sz="2400" b="1" u="sng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b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400" b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b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5400" y="4682838"/>
            <a:ext cx="238125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c) 99995; 99996; 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0400" y="2895600"/>
            <a:ext cx="3201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dirty="0">
                <a:solidFill>
                  <a:srgbClr val="FF0000"/>
                </a:solidFill>
              </a:rPr>
              <a:t>3899; 3900; 3901; 3902</a:t>
            </a:r>
            <a:r>
              <a:rPr lang="en-US" sz="2400" dirty="0">
                <a:solidFill>
                  <a:srgbClr val="EEECE1">
                    <a:lumMod val="10000"/>
                  </a:srgbClr>
                </a:solidFill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2462" y="3957935"/>
            <a:ext cx="3746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24688; 24689; 24690; 24691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412426" y="4985405"/>
            <a:ext cx="3978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dirty="0">
                <a:solidFill>
                  <a:srgbClr val="002060"/>
                </a:solidFill>
              </a:rPr>
              <a:t>99997; 99998; 99999; 100000.</a:t>
            </a:r>
          </a:p>
        </p:txBody>
      </p:sp>
    </p:spTree>
    <p:extLst>
      <p:ext uri="{BB962C8B-B14F-4D97-AF65-F5344CB8AC3E}">
        <p14:creationId xmlns:p14="http://schemas.microsoft.com/office/powerpoint/2010/main" val="398177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Autofit/>
          </a:bodyPr>
          <a:lstStyle/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685800"/>
            <a:ext cx="32766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u="sng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i="1" dirty="0" err="1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i="1" dirty="0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i="1" dirty="0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i="1" dirty="0">
              <a:ln>
                <a:solidFill>
                  <a:srgbClr val="FF0000"/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524000"/>
            <a:ext cx="30480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VNI-Times" pitchFamily="2" charset="0"/>
              </a:rPr>
              <a:t>2. </a:t>
            </a:r>
            <a:r>
              <a:rPr lang="en-US" sz="3200" i="1" dirty="0" err="1" smtClean="0">
                <a:solidFill>
                  <a:schemeClr val="bg2">
                    <a:lumMod val="10000"/>
                  </a:schemeClr>
                </a:solidFill>
                <a:latin typeface="VNI-Times" pitchFamily="2" charset="0"/>
              </a:rPr>
              <a:t>Tìm</a:t>
            </a:r>
            <a:r>
              <a:rPr lang="en-US" sz="3200" i="1" dirty="0" smtClean="0">
                <a:solidFill>
                  <a:schemeClr val="bg2">
                    <a:lumMod val="10000"/>
                  </a:schemeClr>
                </a:solidFill>
                <a:latin typeface="VNI-Times" pitchFamily="2" charset="0"/>
              </a:rPr>
              <a:t> x</a:t>
            </a:r>
            <a:r>
              <a:rPr lang="en-US" sz="3200" i="1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US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2667000"/>
            <a:ext cx="3276600" cy="4572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lphaLcParenR"/>
            </a:pP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VNI-Times" pitchFamily="2" charset="0"/>
              </a:rPr>
              <a:t>x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VNI-Times" pitchFamily="2" charset="0"/>
              </a:rPr>
              <a:t> + 1536 = 6924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343400"/>
            <a:ext cx="3200400" cy="491835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VNI-Times" pitchFamily="2" charset="0"/>
              </a:rPr>
              <a:t>) x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2 = 2826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0" y="2667000"/>
            <a:ext cx="2895600" cy="4572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b)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VNI-Times" pitchFamily="2" charset="0"/>
              </a:rPr>
              <a:t> x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– 636 = 5618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91000" y="4429989"/>
            <a:ext cx="2895600" cy="43883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d)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VNI-Times" pitchFamily="2" charset="0"/>
              </a:rPr>
              <a:t>x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: 3 = 1628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33600" y="3124200"/>
            <a:ext cx="220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i="1" dirty="0">
                <a:solidFill>
                  <a:srgbClr val="00B0F0"/>
                </a:solidFill>
                <a:latin typeface="VNI-Times" pitchFamily="2" charset="0"/>
              </a:rPr>
              <a:t>x</a:t>
            </a:r>
            <a:r>
              <a:rPr lang="en-US" sz="2400" dirty="0" smtClean="0">
                <a:solidFill>
                  <a:srgbClr val="00B0F0"/>
                </a:solidFill>
              </a:rPr>
              <a:t>= 6924 </a:t>
            </a:r>
            <a:r>
              <a:rPr lang="en-US" sz="2400" dirty="0">
                <a:solidFill>
                  <a:srgbClr val="00B0F0"/>
                </a:solidFill>
              </a:rPr>
              <a:t>– </a:t>
            </a:r>
            <a:r>
              <a:rPr lang="en-US" sz="2400" dirty="0" smtClean="0">
                <a:solidFill>
                  <a:srgbClr val="00B0F0"/>
                </a:solidFill>
              </a:rPr>
              <a:t>1536</a:t>
            </a:r>
          </a:p>
          <a:p>
            <a:pPr lvl="0"/>
            <a:r>
              <a:rPr lang="en-US" sz="2400" i="1" dirty="0">
                <a:solidFill>
                  <a:srgbClr val="00B0F0"/>
                </a:solidFill>
                <a:latin typeface="VNI-Times" pitchFamily="2" charset="0"/>
              </a:rPr>
              <a:t> </a:t>
            </a:r>
            <a:r>
              <a:rPr lang="en-US" sz="2400" i="1" dirty="0" smtClean="0">
                <a:solidFill>
                  <a:srgbClr val="00B0F0"/>
                </a:solidFill>
                <a:latin typeface="VNI-Times" pitchFamily="2" charset="0"/>
              </a:rPr>
              <a:t>x</a:t>
            </a:r>
            <a:r>
              <a:rPr lang="en-US" sz="2400" dirty="0" smtClean="0">
                <a:solidFill>
                  <a:srgbClr val="00B0F0"/>
                </a:solidFill>
              </a:rPr>
              <a:t>= </a:t>
            </a:r>
            <a:r>
              <a:rPr lang="en-US" sz="2400" dirty="0">
                <a:solidFill>
                  <a:srgbClr val="00B0F0"/>
                </a:solidFill>
              </a:rPr>
              <a:t>5388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24600" y="3105835"/>
            <a:ext cx="281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i="1" dirty="0" smtClean="0">
                <a:solidFill>
                  <a:srgbClr val="EEECE1">
                    <a:lumMod val="10000"/>
                  </a:srgbClr>
                </a:solidFill>
                <a:latin typeface="VNI-Times" pitchFamily="2" charset="0"/>
              </a:rPr>
              <a:t> </a:t>
            </a:r>
            <a:r>
              <a:rPr lang="en-US" sz="2400" i="1" dirty="0" smtClean="0">
                <a:solidFill>
                  <a:srgbClr val="00B0F0"/>
                </a:solidFill>
                <a:latin typeface="VNI-Times" pitchFamily="2" charset="0"/>
              </a:rPr>
              <a:t>x</a:t>
            </a:r>
            <a:r>
              <a:rPr lang="en-US" sz="2400" dirty="0" smtClean="0">
                <a:solidFill>
                  <a:srgbClr val="00B0F0"/>
                </a:solidFill>
              </a:rPr>
              <a:t>= </a:t>
            </a:r>
            <a:r>
              <a:rPr lang="en-US" sz="2400" dirty="0">
                <a:solidFill>
                  <a:srgbClr val="00B0F0"/>
                </a:solidFill>
              </a:rPr>
              <a:t>5618 + 636</a:t>
            </a:r>
          </a:p>
          <a:p>
            <a:pPr lvl="0"/>
            <a:r>
              <a:rPr lang="en-US" sz="2400" dirty="0" smtClean="0">
                <a:solidFill>
                  <a:srgbClr val="00B0F0"/>
                </a:solidFill>
              </a:rPr>
              <a:t>        </a:t>
            </a:r>
            <a:r>
              <a:rPr lang="en-US" sz="2400" i="1" dirty="0" smtClean="0">
                <a:solidFill>
                  <a:srgbClr val="00B0F0"/>
                </a:solidFill>
                <a:latin typeface="VNI-Times" pitchFamily="2" charset="0"/>
              </a:rPr>
              <a:t>x</a:t>
            </a:r>
            <a:r>
              <a:rPr lang="en-US" sz="2400" dirty="0" smtClean="0">
                <a:solidFill>
                  <a:srgbClr val="00B0F0"/>
                </a:solidFill>
              </a:rPr>
              <a:t>= 6254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76300" y="4724400"/>
            <a:ext cx="2705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i="1" dirty="0" smtClean="0">
                <a:solidFill>
                  <a:srgbClr val="00B0F0"/>
                </a:solidFill>
                <a:latin typeface="VNI-Times" pitchFamily="2" charset="0"/>
              </a:rPr>
              <a:t>x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>
                <a:solidFill>
                  <a:srgbClr val="00B0F0"/>
                </a:solidFill>
              </a:rPr>
              <a:t>= 2826 : 2 </a:t>
            </a:r>
            <a:endParaRPr lang="en-US" sz="2400" dirty="0" smtClean="0">
              <a:solidFill>
                <a:srgbClr val="00B0F0"/>
              </a:solidFill>
            </a:endParaRPr>
          </a:p>
          <a:p>
            <a:pPr lvl="0"/>
            <a:r>
              <a:rPr lang="en-US" sz="2400" i="1" dirty="0">
                <a:solidFill>
                  <a:srgbClr val="00B0F0"/>
                </a:solidFill>
                <a:latin typeface="VNI-Times" pitchFamily="2" charset="0"/>
              </a:rPr>
              <a:t> </a:t>
            </a:r>
            <a:r>
              <a:rPr lang="en-US" sz="2400" i="1" dirty="0" smtClean="0">
                <a:solidFill>
                  <a:srgbClr val="00B0F0"/>
                </a:solidFill>
                <a:latin typeface="VNI-Times" pitchFamily="2" charset="0"/>
              </a:rPr>
              <a:t>      x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>
                <a:solidFill>
                  <a:srgbClr val="00B0F0"/>
                </a:solidFill>
              </a:rPr>
              <a:t>= 1413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0" y="4851506"/>
            <a:ext cx="281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i="1" dirty="0" smtClean="0">
                <a:solidFill>
                  <a:srgbClr val="00B0F0"/>
                </a:solidFill>
                <a:latin typeface="VNI-Times" pitchFamily="2" charset="0"/>
              </a:rPr>
              <a:t>      x</a:t>
            </a:r>
            <a:r>
              <a:rPr lang="en-US" sz="2400" dirty="0" smtClean="0">
                <a:solidFill>
                  <a:srgbClr val="00B0F0"/>
                </a:solidFill>
              </a:rPr>
              <a:t>= </a:t>
            </a:r>
            <a:r>
              <a:rPr lang="en-US" sz="2400" dirty="0">
                <a:solidFill>
                  <a:srgbClr val="00B0F0"/>
                </a:solidFill>
              </a:rPr>
              <a:t>1628 x 3</a:t>
            </a:r>
          </a:p>
          <a:p>
            <a:pPr lvl="0" algn="ctr"/>
            <a:r>
              <a:rPr lang="en-US" sz="2400" i="1" dirty="0" smtClean="0">
                <a:solidFill>
                  <a:srgbClr val="00B0F0"/>
                </a:solidFill>
                <a:latin typeface="VNI-Times" pitchFamily="2" charset="0"/>
              </a:rPr>
              <a:t> x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>
                <a:solidFill>
                  <a:srgbClr val="00B0F0"/>
                </a:solidFill>
              </a:rPr>
              <a:t>= 4884</a:t>
            </a:r>
          </a:p>
        </p:txBody>
      </p:sp>
    </p:spTree>
    <p:extLst>
      <p:ext uri="{BB962C8B-B14F-4D97-AF65-F5344CB8AC3E}">
        <p14:creationId xmlns:p14="http://schemas.microsoft.com/office/powerpoint/2010/main" val="289919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Autofit/>
          </a:bodyPr>
          <a:lstStyle/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315m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685800"/>
            <a:ext cx="32766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u="sng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i="1" dirty="0" err="1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i="1" dirty="0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i="1" dirty="0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i="1" dirty="0">
              <a:ln>
                <a:solidFill>
                  <a:srgbClr val="FF0000"/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733800"/>
            <a:ext cx="4953000" cy="15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u="sng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 315m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mương</a:t>
            </a:r>
            <a:endParaRPr lang="en-US" sz="2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 ….. m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mương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19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Autofit/>
          </a:bodyPr>
          <a:lstStyle/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7696200" cy="29257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315 : 3 = 105 (m)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mương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105 x 8 = 840 (m)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840 m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0400" y="685800"/>
            <a:ext cx="32766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u="sng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i="1" dirty="0" err="1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i="1" dirty="0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i="1" dirty="0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i="1" dirty="0">
              <a:ln>
                <a:solidFill>
                  <a:srgbClr val="FF0000"/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6918" y="1600200"/>
            <a:ext cx="4267200" cy="15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 315m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mương</a:t>
            </a:r>
            <a:endParaRPr lang="en-US" sz="2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 ….. m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mương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19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Autofit/>
          </a:bodyPr>
          <a:lstStyle/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b="1" i="1" u="sng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685800"/>
            <a:ext cx="32766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u="sng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19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267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tư ngày 18 tháng 3 năm 2015</dc:title>
  <dc:creator>PHUONG</dc:creator>
  <cp:lastModifiedBy>Adminis</cp:lastModifiedBy>
  <cp:revision>27</cp:revision>
  <dcterms:created xsi:type="dcterms:W3CDTF">2015-03-18T03:58:55Z</dcterms:created>
  <dcterms:modified xsi:type="dcterms:W3CDTF">2018-01-16T16:18:26Z</dcterms:modified>
</cp:coreProperties>
</file>